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36180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В архивах школьного </a:t>
            </a:r>
            <a:r>
              <a:rPr lang="ru-RU" dirty="0" smtClean="0"/>
              <a:t>музея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2433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79"/>
            <a:ext cx="3057525" cy="16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1984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Бобров Николай </a:t>
            </a:r>
            <a:r>
              <a:rPr lang="ru-RU" dirty="0" smtClean="0"/>
              <a:t>Филиппович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5"/>
            <a:ext cx="32333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720840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6 </a:t>
            </a:r>
            <a:r>
              <a:rPr lang="ru-RU" dirty="0" smtClean="0"/>
              <a:t>декабря </a:t>
            </a:r>
            <a:r>
              <a:rPr lang="ru-RU" dirty="0"/>
              <a:t>1916 года. </a:t>
            </a:r>
            <a:r>
              <a:rPr lang="ru-RU" dirty="0" smtClean="0"/>
              <a:t>Учился в школе №6. </a:t>
            </a:r>
            <a:r>
              <a:rPr lang="ru-RU" dirty="0"/>
              <a:t>В 1937 году был призван в армию, служил до ноября </a:t>
            </a:r>
            <a:r>
              <a:rPr lang="ru-RU" dirty="0" smtClean="0"/>
              <a:t>1938 года </a:t>
            </a:r>
            <a:r>
              <a:rPr lang="ru-RU" dirty="0"/>
              <a:t>радиотелеграфистом в 13-м отдельном батальоне связи в городе </a:t>
            </a:r>
            <a:r>
              <a:rPr lang="ru-RU" dirty="0" smtClean="0"/>
              <a:t>Владивостоке. </a:t>
            </a:r>
            <a:r>
              <a:rPr lang="ru-RU" dirty="0"/>
              <a:t>В июле 1941 года его призвали в Краснознаменную </a:t>
            </a:r>
            <a:r>
              <a:rPr lang="ru-RU" dirty="0" smtClean="0"/>
              <a:t>Амурскую </a:t>
            </a:r>
            <a:r>
              <a:rPr lang="ru-RU" dirty="0"/>
              <a:t>флотилию, где он служил машинистом , в звании старшины второй степени. Участвовал в войне с Японией. После войны проживал в Благовещенске. </a:t>
            </a:r>
          </a:p>
        </p:txBody>
      </p:sp>
    </p:spTree>
    <p:extLst>
      <p:ext uri="{BB962C8B-B14F-4D97-AF65-F5344CB8AC3E}">
        <p14:creationId xmlns:p14="http://schemas.microsoft.com/office/powerpoint/2010/main" val="600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Акимович Песков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99591" y="1844822"/>
            <a:ext cx="2470094" cy="37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2274838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Николай Акимович </a:t>
            </a:r>
            <a:r>
              <a:rPr lang="ru-RU" dirty="0"/>
              <a:t>р</a:t>
            </a:r>
            <a:r>
              <a:rPr lang="ru-RU" dirty="0" smtClean="0"/>
              <a:t>одился </a:t>
            </a:r>
            <a:r>
              <a:rPr lang="ru-RU" dirty="0"/>
              <a:t>25 декабря 1912 года. Окончил 6 классов в нашей школе. </a:t>
            </a:r>
            <a:r>
              <a:rPr lang="ru-RU" dirty="0" smtClean="0"/>
              <a:t>Призван на фронт 27 </a:t>
            </a:r>
            <a:r>
              <a:rPr lang="ru-RU" dirty="0"/>
              <a:t>мая 1941. Прошел всю войну, в том числе участвовал в военных действиях против Японии, был 4 раза контужен. За боевые заслуги награжден медалью «За взятие Праги», медалью «За отвагу</a:t>
            </a:r>
            <a:r>
              <a:rPr lang="ru-RU" dirty="0" smtClean="0"/>
              <a:t>». Умер </a:t>
            </a:r>
            <a:r>
              <a:rPr lang="ru-RU" dirty="0"/>
              <a:t>от ран, в декабре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8479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Вдовин  Яков </a:t>
            </a:r>
            <a:r>
              <a:rPr lang="ru-RU" dirty="0" err="1" smtClean="0"/>
              <a:t>Макеевич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7"/>
            <a:ext cx="316835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1988840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Выпускник </a:t>
            </a:r>
            <a:r>
              <a:rPr lang="ru-RU" dirty="0"/>
              <a:t>школы №</a:t>
            </a:r>
            <a:r>
              <a:rPr lang="ru-RU" dirty="0" smtClean="0"/>
              <a:t>6. В </a:t>
            </a:r>
            <a:r>
              <a:rPr lang="ru-RU" dirty="0"/>
              <a:t>составе оркестра стрелковой дивизии участвовал в военных действиях на Дальнем Востоке. Награжден медалью «За </a:t>
            </a:r>
            <a:r>
              <a:rPr lang="ru-RU" dirty="0" smtClean="0"/>
              <a:t>победу </a:t>
            </a:r>
            <a:r>
              <a:rPr lang="ru-RU" dirty="0"/>
              <a:t>над Японией». Орденом Отечественной войны, орденом маршала Жукова ,юбилейными медалями. Военную службу закончил в 1959 году, вернулся в город Благовещенск, работал мастером на мебельной </a:t>
            </a:r>
            <a:r>
              <a:rPr lang="ru-RU" dirty="0" smtClean="0"/>
              <a:t>фабрике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Георгиевич</a:t>
            </a:r>
            <a:r>
              <a:rPr lang="ru-RU" dirty="0"/>
              <a:t> Игнатов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19572" y="2312874"/>
            <a:ext cx="3744417" cy="29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2420888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14 декабря 1918 года. В 7 лет пошел в школу №6 </a:t>
            </a:r>
            <a:r>
              <a:rPr lang="ru-RU" dirty="0" smtClean="0"/>
              <a:t>.Окончив </a:t>
            </a:r>
            <a:r>
              <a:rPr lang="ru-RU" dirty="0"/>
              <a:t>школу, поступил в фельдшерско-акушерскую школу, затем работал. В 1941 году был призван в армию. Ему было присвоено звание старшего лейтенанта. Принимал участие в боях с </a:t>
            </a:r>
            <a:r>
              <a:rPr lang="ru-RU" dirty="0" err="1"/>
              <a:t>Квантунской</a:t>
            </a:r>
            <a:r>
              <a:rPr lang="ru-RU" dirty="0"/>
              <a:t> армией. После окончания войны с Японией был уволен в запас.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376864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Дмитрий Вениаминович </a:t>
            </a:r>
            <a:r>
              <a:rPr lang="ru-RU" dirty="0" err="1" smtClean="0"/>
              <a:t>Шубинский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2276872"/>
            <a:ext cx="2264668" cy="33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2204864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Учился в нашей школе.  Активно </a:t>
            </a:r>
            <a:r>
              <a:rPr lang="ru-RU" dirty="0"/>
              <a:t>участвовал в художественной самодеятельности. В годы войны принимал участие в концертах и спектаклях , шедших в военных госпиталях, на радио, в сельских и городских клубах. В 1943 году призван в ряды Красной Армии, прослужил 7 лет. В составе 81 отдельного пулеметного батальона первого Дальневосточного фронта участвовал в освобождении Маньчжурии от японских интервентов.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329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В архивах школьного музея</vt:lpstr>
      <vt:lpstr>Бобров Николай Филиппович </vt:lpstr>
      <vt:lpstr>Николай Акимович Песков</vt:lpstr>
      <vt:lpstr>Вдовин  Яков Макеевич</vt:lpstr>
      <vt:lpstr>Николай Георгиевич Игнатов </vt:lpstr>
      <vt:lpstr>   Дмитрий Вениаминович Шубинский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архивах школьного музея</dc:title>
  <dc:creator>Андрей Поколов</dc:creator>
  <cp:lastModifiedBy>Андрей Поколов</cp:lastModifiedBy>
  <cp:revision>4</cp:revision>
  <dcterms:created xsi:type="dcterms:W3CDTF">2015-09-15T11:13:59Z</dcterms:created>
  <dcterms:modified xsi:type="dcterms:W3CDTF">2015-09-15T11:54:40Z</dcterms:modified>
</cp:coreProperties>
</file>